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5" r:id="rId19"/>
    <p:sldId id="272" r:id="rId20"/>
    <p:sldId id="270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A5054-6A6C-4ADD-8364-774A0251C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7DA90E-04CD-4EC3-8792-26926EF25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2137E5-350E-404B-A075-F84B6FF9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6B825-00A7-4E84-B5E5-CA3D6413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31FBA-C8F4-4475-8E7F-DE06BFB0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1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4FE9F-CD64-4B6A-B6C4-F86818ED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20749-C5D6-4B05-A70B-CF19DB5BF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08EC6-505B-4E77-ADD3-4909903E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65E4F-EA6A-4CF6-9A53-C5CDE7A0A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3765F-6E6B-465E-BA00-E26D854D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5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C5656B-50AF-4420-A523-BFD30208B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30AB63-9EB7-42ED-B650-AED9BB9D6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9C618-3B43-42D7-A2E6-16717A04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09951-88EB-4170-94AC-1CC4BBE94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A71E4D-7A31-4F48-AABF-6710ECB4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4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F559-7A04-4B16-A6BF-D7E20BB2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F98E2F-F2B1-4651-A119-5247DE56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A4048-08C6-48AD-9114-5AC015F2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C1470-B3AF-4E9C-9A51-EB3E921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D32528-F8B4-4281-BEDC-8E17740A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5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D9B8-37F8-4BDE-B494-D7F6DEC5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48164-4B58-40A1-A08D-E75898BED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BE4659-6DC4-40AC-AE49-4E06FA8C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0A6192-2FE0-4C73-8C74-34B653A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0F8A50-F42D-40DC-AA96-0B3B209F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8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49F60-76A6-4C67-AF89-752246E9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9C166-A0A2-4723-9206-1C0CB7A81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B221A2-B9E2-4817-89D0-081D141F7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F845D9-D082-4A07-9633-7C0C5645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6AC42D-E63B-4CF6-ABBB-D8DD0EE6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5109AC-8CCA-45EA-9B6A-7E44DF70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35F7B-6AFD-4D35-A23E-376659B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1C557-E793-4F89-BEDD-7A5BF7276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4FF2A0-585C-4B7C-806A-04D100C14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6610B-232C-4BF0-9089-83DDE9D05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49429A-180F-458D-9E13-F00BD0DFE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7F1E69-D66E-4835-95E1-2F0409D5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1095BC-1A20-4286-817E-97269CE7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D59958-1D1E-4876-8F62-375C1FCE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02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C706D-8392-4D09-8A1A-B03E5AE5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1465E1-712A-4F45-AEAE-45A9DA73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44E8AD-59BF-46EF-B6FC-7423E0E1D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EF10E9-EF0C-41C3-AF61-D53B8D3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2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E65DC4-4865-4BFE-BE27-077D0569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AC7D1A-4539-45C8-B95F-F15777BF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EEDB3A-5911-4512-B95F-202F3F34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1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0D2D7-8A7C-44CC-B66B-2C82E5D7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4EC0B1-07E4-4094-A234-62CE1BC2B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EB4273-6A40-4060-A047-86C0FBABB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8C894F-A23B-4752-B9B8-1CFB113A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0F757D-909B-4539-9581-4A07EC33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03BF4-9512-4076-BD32-55D94A13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F3A80-60EF-4D91-A021-517DE756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FAF902-480A-4A38-A00A-1C469FEEE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096016-7922-42B4-B8A6-70EDE4185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65F7A5-1CE0-41A1-843F-FFE33369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A51EDA-0E05-4B21-BD07-11BA9195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142733-E56D-45C6-8F43-E6E06F2B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03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C7C15-0BB4-47E6-A75E-94533A7E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8906E-67B9-4AAF-A15E-742C6EFD0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0F6564-CFDA-4E0B-A4ED-0642DAA43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E08F4-D03D-49E5-B29D-729C34BB8F6E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AEBA8-11AC-41B6-8784-0E97781E4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71294D-AFE4-4EC2-A288-D1D74679F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0A1F2-4DEA-4E54-8CEB-39DAE662E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5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humbs.dreamstime.com/b/winter-sport-biathlon-sticker-vector-illustration-84176036.jpg" TargetMode="External"/><Relationship Id="rId7" Type="http://schemas.openxmlformats.org/officeDocument/2006/relationships/hyperlink" Target="https://yadi.sk/d/n0mz9aI9l_5EDw" TargetMode="External"/><Relationship Id="rId2" Type="http://schemas.openxmlformats.org/officeDocument/2006/relationships/hyperlink" Target="https://illustrators.ru/uploads/illustration/image/727764/main_727764_origina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shinka.top/uploads/posts/2023-08/1692792175_pushinka-top-p-katanie-na-konkakh-kartinki-dlya-detei-ins-19.jpg" TargetMode="External"/><Relationship Id="rId5" Type="http://schemas.openxmlformats.org/officeDocument/2006/relationships/hyperlink" Target="https://uhd.name/uploads/posts/2023-03/1678151120_uhd-name-p-vidi-sporta-vkontakte-80.jpg" TargetMode="External"/><Relationship Id="rId4" Type="http://schemas.openxmlformats.org/officeDocument/2006/relationships/hyperlink" Target="https://w7.pngwing.com/pngs/198/973/png-transparent-four-seasons-golf-ski-center-gore-mountain-skiing-pico-mountain-ski-area-ski-resort-skiing-child-sports-equipment-fictional-character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41B12-E228-4377-B93A-D171EC7E1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3504"/>
            <a:ext cx="9144000" cy="3305556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</a:t>
            </a: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C1B0A9-B512-40B7-8E9F-9D4ECD950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296" y="3776472"/>
            <a:ext cx="9144000" cy="2084832"/>
          </a:xfrm>
        </p:spPr>
        <p:txBody>
          <a:bodyPr>
            <a:norm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Чемезова Вера Степановна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ЗСОШ № 2</a:t>
            </a:r>
          </a:p>
        </p:txBody>
      </p:sp>
    </p:spTree>
    <p:extLst>
      <p:ext uri="{BB962C8B-B14F-4D97-AF65-F5344CB8AC3E}">
        <p14:creationId xmlns:p14="http://schemas.microsoft.com/office/powerpoint/2010/main" val="63663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74CB3-F268-4E49-8D47-EC958208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6E403F-6250-44B4-B291-01438A1C4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97" y="1644968"/>
            <a:ext cx="2745436" cy="3759136"/>
          </a:xfrm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3B5E3ED1-DAE3-4C67-A4FA-8E0FAD33D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3335" y="1761617"/>
            <a:ext cx="6760465" cy="4351338"/>
          </a:xfrm>
        </p:spPr>
        <p:txBody>
          <a:bodyPr/>
          <a:lstStyle/>
          <a:p>
            <a:pPr marL="0" indent="0" algn="l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пропущенные знаки    ,     ,       </a:t>
            </a:r>
          </a:p>
          <a:p>
            <a:pPr marL="0" indent="0" algn="l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 algn="l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8     9     9      10</a:t>
            </a:r>
          </a:p>
          <a:p>
            <a:pPr marL="0" indent="0" algn="l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7     6     5 + 1     6</a:t>
            </a:r>
          </a:p>
          <a:p>
            <a:pPr marL="0" indent="0" algn="l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8D86F1-66B7-45C8-BF4F-9841A05C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91" y="1825625"/>
            <a:ext cx="367094" cy="4248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84FA02-5EF6-4139-8357-94DC54B4C81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17" y="1839132"/>
            <a:ext cx="37465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DAA1DF-9E22-4BC4-80B7-BC2268550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499" y="1839132"/>
            <a:ext cx="593438" cy="447675"/>
          </a:xfrm>
          <a:prstGeom prst="rect">
            <a:avLst/>
          </a:prstGeom>
        </p:spPr>
      </p:pic>
      <p:sp>
        <p:nvSpPr>
          <p:cNvPr id="19" name="Взрыв: 8 точек 18">
            <a:extLst>
              <a:ext uri="{FF2B5EF4-FFF2-40B4-BE49-F238E27FC236}">
                <a16:creationId xmlns:a16="http://schemas.microsoft.com/office/drawing/2014/main" id="{AC3267D4-80FE-45F7-A2BD-A23FD55222AA}"/>
              </a:ext>
            </a:extLst>
          </p:cNvPr>
          <p:cNvSpPr/>
          <p:nvPr/>
        </p:nvSpPr>
        <p:spPr>
          <a:xfrm>
            <a:off x="4777930" y="2467165"/>
            <a:ext cx="1037654" cy="1163003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C7F37E8A-3B35-4B2A-AEE6-B71C7E02B71B}"/>
              </a:ext>
            </a:extLst>
          </p:cNvPr>
          <p:cNvSpPr/>
          <p:nvPr/>
        </p:nvSpPr>
        <p:spPr>
          <a:xfrm>
            <a:off x="6536686" y="340156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6162AEC8-A547-4FF2-BED0-B0E8F6B01B66}"/>
              </a:ext>
            </a:extLst>
          </p:cNvPr>
          <p:cNvSpPr/>
          <p:nvPr/>
        </p:nvSpPr>
        <p:spPr>
          <a:xfrm>
            <a:off x="6536686" y="411175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03BD8F2A-3A48-4FA1-AEF1-4572DF7E5374}"/>
              </a:ext>
            </a:extLst>
          </p:cNvPr>
          <p:cNvSpPr/>
          <p:nvPr/>
        </p:nvSpPr>
        <p:spPr>
          <a:xfrm>
            <a:off x="8572750" y="340156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6551BCFE-79B0-46BA-BCC3-18698F23C9AE}"/>
              </a:ext>
            </a:extLst>
          </p:cNvPr>
          <p:cNvSpPr/>
          <p:nvPr/>
        </p:nvSpPr>
        <p:spPr>
          <a:xfrm>
            <a:off x="9289638" y="4150363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5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9CB0-D9FB-44C4-B392-80C4DBFC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4451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78B523-1410-4E0A-8E8A-5A6F44B96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0833" y="1464245"/>
            <a:ext cx="68184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пропущенные  числа.</a:t>
            </a:r>
          </a:p>
          <a:p>
            <a:pPr marL="0" indent="0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6 -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= 1     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7 -     = 5</a:t>
            </a:r>
          </a:p>
          <a:p>
            <a:pPr marL="0" indent="0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6 -     = 2     7 -     = 1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1D51A6-3B31-434D-8FE3-9D329831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1" y="1464245"/>
            <a:ext cx="3112340" cy="4267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456A20-A832-4F94-BC96-CC160D587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36" y="1984232"/>
            <a:ext cx="1181419" cy="1243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2F7DCB-71DF-4981-B8C0-F2492D818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647" y="2804119"/>
            <a:ext cx="469433" cy="4694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F36646-823B-4271-B283-4DE0BA43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53" y="2804118"/>
            <a:ext cx="469433" cy="469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D72FA4-F2F5-42C2-8705-3D1C9310C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647" y="3558221"/>
            <a:ext cx="469433" cy="469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D7DDE7-A26B-421F-A7D5-00DA98118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53" y="3429000"/>
            <a:ext cx="469433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0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0D192-7BE6-4F66-9FFE-E46696D3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8731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CF914-2F90-4A6A-8F9F-3A43D1B3D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5782" y="1825625"/>
            <a:ext cx="8217138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Вставить пропущенные знаки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«+», «-» и числа.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         = 1      7           = 2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6          = 2      7           = 1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CCEDF5-838B-4E34-B3CE-C1C3B1DF6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" y="1377511"/>
            <a:ext cx="3115326" cy="4267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06D7DF-769D-470E-BDC0-27239549D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4" y="2270743"/>
            <a:ext cx="1319799" cy="1435572"/>
          </a:xfrm>
          <a:prstGeom prst="rect">
            <a:avLst/>
          </a:prstGeom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1829B570-DB64-4C4A-A28E-3B22CD48E30B}"/>
              </a:ext>
            </a:extLst>
          </p:cNvPr>
          <p:cNvSpPr/>
          <p:nvPr/>
        </p:nvSpPr>
        <p:spPr>
          <a:xfrm>
            <a:off x="5404104" y="328269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0510F3FE-E2FC-4679-9D2B-2054538BBF84}"/>
              </a:ext>
            </a:extLst>
          </p:cNvPr>
          <p:cNvSpPr/>
          <p:nvPr/>
        </p:nvSpPr>
        <p:spPr>
          <a:xfrm>
            <a:off x="6065790" y="328269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FC7E4712-7859-439D-9511-BEE458CFE2B6}"/>
              </a:ext>
            </a:extLst>
          </p:cNvPr>
          <p:cNvSpPr/>
          <p:nvPr/>
        </p:nvSpPr>
        <p:spPr>
          <a:xfrm>
            <a:off x="8337669" y="331317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2B6E151A-A130-4355-8679-6F188899444C}"/>
              </a:ext>
            </a:extLst>
          </p:cNvPr>
          <p:cNvSpPr/>
          <p:nvPr/>
        </p:nvSpPr>
        <p:spPr>
          <a:xfrm>
            <a:off x="8976630" y="331317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7E41A5F0-FFEF-46C1-B1C3-EE7FB5980752}"/>
              </a:ext>
            </a:extLst>
          </p:cNvPr>
          <p:cNvSpPr/>
          <p:nvPr/>
        </p:nvSpPr>
        <p:spPr>
          <a:xfrm>
            <a:off x="5404104" y="4272629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97B413D8-BA72-48B3-A6E1-7754D2C30697}"/>
              </a:ext>
            </a:extLst>
          </p:cNvPr>
          <p:cNvSpPr/>
          <p:nvPr/>
        </p:nvSpPr>
        <p:spPr>
          <a:xfrm>
            <a:off x="6065790" y="420306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96790604-5623-4724-A9CE-C787F9906ACA}"/>
              </a:ext>
            </a:extLst>
          </p:cNvPr>
          <p:cNvSpPr/>
          <p:nvPr/>
        </p:nvSpPr>
        <p:spPr>
          <a:xfrm>
            <a:off x="8333232" y="420306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42847C70-F26B-4DF6-8C5B-931EC8553564}"/>
              </a:ext>
            </a:extLst>
          </p:cNvPr>
          <p:cNvSpPr/>
          <p:nvPr/>
        </p:nvSpPr>
        <p:spPr>
          <a:xfrm>
            <a:off x="8976630" y="420306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67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CFEBE-BA7E-4BAE-B58E-118C8F66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19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68CE4F-4AAE-4CE3-9E0F-D513CB570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4568" y="1825625"/>
            <a:ext cx="6809232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пропущенные знаки    ,     ,       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8     9     9     10</a:t>
            </a:r>
          </a:p>
          <a:p>
            <a:pPr marL="0" indent="0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7     6     5 + 1     6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53EC4-57F5-4699-9D64-D5C00111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25" y="1417320"/>
            <a:ext cx="3115326" cy="4267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C40AAA-96CF-452F-82A6-C814C776E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696" y="1825625"/>
            <a:ext cx="365792" cy="4267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253EB-324D-4914-9459-78EBB2812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704" y="1825625"/>
            <a:ext cx="371888" cy="4450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E6EB8-51F9-488D-BDFF-555FB8959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046" y="1825625"/>
            <a:ext cx="591363" cy="445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D2A2DB-BB26-4D16-BD30-006FABD32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929" y="2392626"/>
            <a:ext cx="1079086" cy="12314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F3536F-C5C8-4EF2-8E19-3FCAAC55F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742" y="3456432"/>
            <a:ext cx="377985" cy="4450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9552C-5B15-4799-8A7A-BF3B24CF1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3806" y="3438144"/>
            <a:ext cx="377985" cy="4450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52E372-AF73-4B70-BDA5-5BD278DF6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3596" y="4175741"/>
            <a:ext cx="371888" cy="426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E35C57-3EDA-4C01-90E7-9A4022F1B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1014" y="4248892"/>
            <a:ext cx="591363" cy="445047"/>
          </a:xfrm>
          <a:prstGeom prst="rect">
            <a:avLst/>
          </a:prstGeom>
        </p:spPr>
      </p:pic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44C746C4-F206-4983-8E91-3269E8190E87}"/>
              </a:ext>
            </a:extLst>
          </p:cNvPr>
          <p:cNvSpPr/>
          <p:nvPr/>
        </p:nvSpPr>
        <p:spPr>
          <a:xfrm>
            <a:off x="6450004" y="3444279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1A3E80D8-5CCB-432A-876A-F536C48FF1F9}"/>
              </a:ext>
            </a:extLst>
          </p:cNvPr>
          <p:cNvSpPr/>
          <p:nvPr/>
        </p:nvSpPr>
        <p:spPr>
          <a:xfrm>
            <a:off x="6451134" y="4160518"/>
            <a:ext cx="550124" cy="4998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FA06496C-92BC-42F6-BF17-1876FE506423}"/>
              </a:ext>
            </a:extLst>
          </p:cNvPr>
          <p:cNvSpPr/>
          <p:nvPr/>
        </p:nvSpPr>
        <p:spPr>
          <a:xfrm>
            <a:off x="8427171" y="3438144"/>
            <a:ext cx="551254" cy="5455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557E849C-246D-4FA9-B056-72795DBE49A6}"/>
              </a:ext>
            </a:extLst>
          </p:cNvPr>
          <p:cNvSpPr/>
          <p:nvPr/>
        </p:nvSpPr>
        <p:spPr>
          <a:xfrm>
            <a:off x="9244553" y="4194084"/>
            <a:ext cx="557823" cy="4998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07BB7-594F-4F56-99C0-ADF61EAA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75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8D00B-0521-4725-950B-DF5440575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1648" y="1825625"/>
            <a:ext cx="7312152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пропущенные  числа.</a:t>
            </a:r>
          </a:p>
          <a:p>
            <a:pPr marL="0" lvl="0" indent="0">
              <a:buNone/>
            </a:pP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lvl="0" indent="0">
              <a:buNone/>
            </a:pP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</a:t>
            </a: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 = 1     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7 -  2  = 5</a:t>
            </a:r>
          </a:p>
          <a:p>
            <a:pPr marL="0" lvl="0" indent="0">
              <a:buNone/>
            </a:pP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6 -  4  = 2     7 -  6   = 1</a:t>
            </a:r>
            <a:endParaRPr lang="ru-RU" sz="3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96CCA-CA11-46CB-B8A8-E8E0E986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25" y="1551247"/>
            <a:ext cx="3115326" cy="4267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769B15-E048-419F-8D72-B22256FC3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320" y="2328618"/>
            <a:ext cx="1182727" cy="1249788"/>
          </a:xfrm>
          <a:prstGeom prst="rect">
            <a:avLst/>
          </a:prstGeom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AB12851D-901F-4D67-AD4C-B52508B77146}"/>
              </a:ext>
            </a:extLst>
          </p:cNvPr>
          <p:cNvSpPr/>
          <p:nvPr/>
        </p:nvSpPr>
        <p:spPr>
          <a:xfrm>
            <a:off x="6175684" y="3163847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B93FD748-D955-4DD6-8AC7-C07BB3C3D46F}"/>
              </a:ext>
            </a:extLst>
          </p:cNvPr>
          <p:cNvSpPr/>
          <p:nvPr/>
        </p:nvSpPr>
        <p:spPr>
          <a:xfrm>
            <a:off x="6096000" y="3855759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2A7DC441-C893-43C7-B830-60B721F7DFAC}"/>
              </a:ext>
            </a:extLst>
          </p:cNvPr>
          <p:cNvSpPr/>
          <p:nvPr/>
        </p:nvSpPr>
        <p:spPr>
          <a:xfrm>
            <a:off x="8715976" y="3112085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9F7A2EB6-1380-4A3B-9456-74FE4531D7BB}"/>
              </a:ext>
            </a:extLst>
          </p:cNvPr>
          <p:cNvSpPr/>
          <p:nvPr/>
        </p:nvSpPr>
        <p:spPr>
          <a:xfrm>
            <a:off x="8733610" y="3740701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658AD-5259-4ADA-B75C-D26B8C39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747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6E5C1-3463-4A76-B903-62973DDAA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4079" y="1825625"/>
            <a:ext cx="7229721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Вставить пропущенные знаки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«+», «-» и числа. 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 -   5  = 1      7 -    5  = 2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6  -   4  = 2      7 -   6  = 1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CD6A1-A208-4BE1-9119-9DABDD0E0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53" y="1484191"/>
            <a:ext cx="3115326" cy="42736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C679BD-3350-4F2F-BDD1-220C70F8C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72" y="2565722"/>
            <a:ext cx="1319799" cy="1435572"/>
          </a:xfrm>
          <a:prstGeom prst="rect">
            <a:avLst/>
          </a:prstGeom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A750377A-1B33-4A41-9225-E250C4FC0808}"/>
              </a:ext>
            </a:extLst>
          </p:cNvPr>
          <p:cNvSpPr/>
          <p:nvPr/>
        </p:nvSpPr>
        <p:spPr>
          <a:xfrm>
            <a:off x="5766664" y="3892335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016A97DF-18AC-4D31-986E-6F54E33C3B80}"/>
              </a:ext>
            </a:extLst>
          </p:cNvPr>
          <p:cNvSpPr/>
          <p:nvPr/>
        </p:nvSpPr>
        <p:spPr>
          <a:xfrm>
            <a:off x="6381340" y="3875598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0E71CB07-DFC4-44AA-AE79-4170E8D950CE}"/>
              </a:ext>
            </a:extLst>
          </p:cNvPr>
          <p:cNvSpPr/>
          <p:nvPr/>
        </p:nvSpPr>
        <p:spPr>
          <a:xfrm>
            <a:off x="8720597" y="3875597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43EF3584-E3EF-4F28-8271-412BA4C04D10}"/>
              </a:ext>
            </a:extLst>
          </p:cNvPr>
          <p:cNvSpPr/>
          <p:nvPr/>
        </p:nvSpPr>
        <p:spPr>
          <a:xfrm>
            <a:off x="9433244" y="3875596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8F00FDE8-EF3D-47A6-8291-4383AD4BC7D9}"/>
              </a:ext>
            </a:extLst>
          </p:cNvPr>
          <p:cNvSpPr/>
          <p:nvPr/>
        </p:nvSpPr>
        <p:spPr>
          <a:xfrm>
            <a:off x="5810626" y="4716680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AFE2D45F-8103-4229-802B-647C1BC96F0C}"/>
              </a:ext>
            </a:extLst>
          </p:cNvPr>
          <p:cNvSpPr/>
          <p:nvPr/>
        </p:nvSpPr>
        <p:spPr>
          <a:xfrm>
            <a:off x="6470904" y="4741317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7D9C9EA1-EE9E-47A4-953C-8323373055DC}"/>
              </a:ext>
            </a:extLst>
          </p:cNvPr>
          <p:cNvSpPr/>
          <p:nvPr/>
        </p:nvSpPr>
        <p:spPr>
          <a:xfrm>
            <a:off x="8720597" y="4765687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FF4B85B0-8193-47C8-9E26-ACB4CA595FE8}"/>
              </a:ext>
            </a:extLst>
          </p:cNvPr>
          <p:cNvSpPr/>
          <p:nvPr/>
        </p:nvSpPr>
        <p:spPr>
          <a:xfrm>
            <a:off x="9365935" y="4738215"/>
            <a:ext cx="551254" cy="5211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2260E-C67F-46E5-ABC6-10FAC1AE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здоровом теле – здоровый дух»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22919-46CD-4270-A7E6-AB1D78E2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56" y="1335542"/>
            <a:ext cx="4953508" cy="50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5137F-06E5-4492-8F4E-C0F55868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любит спорт, тот здоров и бодр»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C93CC1-3BE4-40B6-97D0-234B16DA4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64" y="1115298"/>
            <a:ext cx="5020564" cy="50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7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901E5-D8B5-42D2-B6B8-65A5386D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спортом занимается, тот силы набирается»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DCBFB2-67DF-4339-884B-2CA60125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304" y="1432837"/>
            <a:ext cx="5181854" cy="50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52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0986A06-E70C-4683-9372-2DD7F26D3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Занимайтесь спортом и будьте здоровы!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236E4E-C0DF-49F0-80DD-D3569E10C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72" y="1851057"/>
            <a:ext cx="10728960" cy="39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7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4320D0-55BC-4A65-9BCC-9DD7238D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" y="660526"/>
            <a:ext cx="5138928" cy="5788276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8933FD7-42B6-49BE-A749-C668E370A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864" y="530353"/>
            <a:ext cx="5678424" cy="1069847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178F187-F367-462C-84FD-8C9DD8E2B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1640" y="2843784"/>
            <a:ext cx="6513576" cy="3163824"/>
          </a:xfrm>
        </p:spPr>
        <p:txBody>
          <a:bodyPr>
            <a:norm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 каждый человек,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 без счёта жизни нет. 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спорте, физкультуре тоже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 поможет.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1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A433CB-13F0-452A-A54B-E7E6561A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B840C46-23EF-4A7F-A25F-B4C3042C9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542" y="1421742"/>
            <a:ext cx="2743717" cy="4706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9DBB07-6ACC-4410-88DE-342C5F708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01" y="1505533"/>
            <a:ext cx="2660462" cy="46693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CDD9C0-B2A2-465A-A346-3FCB3901F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696" y="1500823"/>
            <a:ext cx="2660462" cy="45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8B4F8-CAF7-4B06-8064-893A291D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59587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Интернет-источники: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2F9D5-30A0-4FB6-930C-176157BB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https://illustrators.ru/uploads/illustration/image/727764/main_727764_original.jpg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https://thumbs.dreamstime.com/b/winter-sport-biathlon-sticker-vector-illustration-84176036.jpg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https://w7.pngwing.com/pngs/198/973/png-transparent-four-seasons-golf-ski-center-gore-mountain-skiing-pico-mountain-ski-area-ski-resort-skiing-child-sports-equipment-fictional-character.png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https://uhd.name/uploads/posts/2023-03/1678151120_uhd-name-p-vidi-sporta-vkontakte-80.jpg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https://pushinka.top/uploads/posts/2023-08/1692792175_pushinka-top-p-katanie-na-konkakh-kartinki-dlya-detei-ins-19.jpg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https://yadi.sk/d/n0mz9aI9l_5EDw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89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E510B-A98C-414A-BA4F-DA30697D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3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февраля.</a:t>
            </a:r>
            <a:br>
              <a:rPr lang="ru-RU" sz="5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Классная работа.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DCEE26-18BB-4CCE-A220-C47FE928D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58" y="2660904"/>
            <a:ext cx="2936112" cy="2926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7416B8-1527-4FF1-B9AB-718ACF2C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84" y="2743580"/>
            <a:ext cx="2856358" cy="28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ECD7AB-7BA5-4842-8F5F-ADD30F287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87" y="931736"/>
            <a:ext cx="4852416" cy="4852416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ACE08D-8CDD-4B22-A271-83F0ED5BA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253671"/>
              </p:ext>
            </p:extLst>
          </p:nvPr>
        </p:nvGraphicFramePr>
        <p:xfrm>
          <a:off x="5497258" y="1410399"/>
          <a:ext cx="5934075" cy="3410460"/>
        </p:xfrm>
        <a:graphic>
          <a:graphicData uri="http://schemas.openxmlformats.org/drawingml/2006/table">
            <a:tbl>
              <a:tblPr firstRow="1" firstCol="1" bandRow="1"/>
              <a:tblGrid>
                <a:gridCol w="1186815">
                  <a:extLst>
                    <a:ext uri="{9D8B030D-6E8A-4147-A177-3AD203B41FA5}">
                      <a16:colId xmlns:a16="http://schemas.microsoft.com/office/drawing/2014/main" val="493598137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2770152314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1569595733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1719975214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3716814858"/>
                    </a:ext>
                  </a:extLst>
                </a:gridCol>
              </a:tblGrid>
              <a:tr h="562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140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932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30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21192"/>
                  </a:ext>
                </a:extLst>
              </a:tr>
            </a:tbl>
          </a:graphicData>
        </a:graphic>
      </p:graphicFrame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6C8C921-6888-46C2-8E9B-17351CC5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30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числа 6</a:t>
            </a:r>
            <a:b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04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BA357-2275-457B-A4CE-306C3282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739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числа 7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EEB009-C928-4795-9189-1F956223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33" y="1197864"/>
            <a:ext cx="4852837" cy="4852837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3C365DE-AE63-4FDE-A39C-B432283D0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39135"/>
              </p:ext>
            </p:extLst>
          </p:nvPr>
        </p:nvGraphicFramePr>
        <p:xfrm>
          <a:off x="5419725" y="1919052"/>
          <a:ext cx="5934075" cy="3410460"/>
        </p:xfrm>
        <a:graphic>
          <a:graphicData uri="http://schemas.openxmlformats.org/drawingml/2006/table">
            <a:tbl>
              <a:tblPr firstRow="1" firstCol="1" bandRow="1"/>
              <a:tblGrid>
                <a:gridCol w="1186815">
                  <a:extLst>
                    <a:ext uri="{9D8B030D-6E8A-4147-A177-3AD203B41FA5}">
                      <a16:colId xmlns:a16="http://schemas.microsoft.com/office/drawing/2014/main" val="1252697795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2733744890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2426365765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1368832648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4277205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482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36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59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653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8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182BE2-0475-4510-8AEB-00CCEECE4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45" y="749809"/>
            <a:ext cx="8291279" cy="61081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E9951A-026E-40A8-821E-A476C3D3C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209" y="3308542"/>
            <a:ext cx="1810669" cy="963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46D9F8-D903-4667-BFAB-AA92E6DF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26" y="4041564"/>
            <a:ext cx="1896020" cy="969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2A6D7E-C192-4AAD-895D-6578436DB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733" y="4526238"/>
            <a:ext cx="2408129" cy="9632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751815-A2B7-4F6B-9E47-D66EF1FA8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95" y="295688"/>
            <a:ext cx="2325921" cy="232592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06B0896-DC25-4B9F-B8BD-E29F4975B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791" y="2499009"/>
            <a:ext cx="2586970" cy="658718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BEC23-D4B6-43F8-A5AE-00DDE07E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132" y="-8624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</a:p>
        </p:txBody>
      </p:sp>
    </p:spTree>
    <p:extLst>
      <p:ext uri="{BB962C8B-B14F-4D97-AF65-F5344CB8AC3E}">
        <p14:creationId xmlns:p14="http://schemas.microsoft.com/office/powerpoint/2010/main" val="14962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89D1-B437-45CD-A547-A79456DCF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9457"/>
            <a:ext cx="9144000" cy="1014983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учебнику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294F34C8-EFCD-4F42-979D-324992417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8392" y="2193417"/>
            <a:ext cx="3657600" cy="2471166"/>
          </a:xfrm>
        </p:spPr>
        <p:txBody>
          <a:bodyPr>
            <a:norm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30 № 1</a:t>
            </a:r>
          </a:p>
          <a:p>
            <a:pPr algn="l"/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A56EF8-42BE-4692-BD2A-08ACEDC1B4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96" y="1478026"/>
            <a:ext cx="5952744" cy="4465566"/>
          </a:xfrm>
        </p:spPr>
      </p:pic>
    </p:spTree>
    <p:extLst>
      <p:ext uri="{BB962C8B-B14F-4D97-AF65-F5344CB8AC3E}">
        <p14:creationId xmlns:p14="http://schemas.microsoft.com/office/powerpoint/2010/main" val="15214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14CD95A-1903-4A03-9C09-71954D19B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272" y="165639"/>
            <a:ext cx="7348728" cy="999045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1441C415-1523-442E-81AE-53D712185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8396" y="2189289"/>
            <a:ext cx="7650480" cy="4503071"/>
          </a:xfrm>
        </p:spPr>
        <p:txBody>
          <a:bodyPr/>
          <a:lstStyle/>
          <a:p>
            <a:endParaRPr lang="ru-RU" dirty="0"/>
          </a:p>
          <a:p>
            <a:pPr algn="l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-                                                                                         </a:t>
            </a:r>
          </a:p>
          <a:p>
            <a:pPr algn="l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Ушли -                                                                              </a:t>
            </a:r>
          </a:p>
          <a:p>
            <a:pPr algn="l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- 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FB1CFE-2E0D-45BB-BCC7-B7A2782FE5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259383"/>
            <a:ext cx="2825496" cy="243736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D3A16F-B41B-4842-88A7-191E815C7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10" y="1656916"/>
            <a:ext cx="3779810" cy="2601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95E269-4734-4D77-B4C1-97FDE193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210" y="4235609"/>
            <a:ext cx="3779810" cy="1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6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79F1F-7247-49A1-9F46-BF967ABC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144" y="365125"/>
            <a:ext cx="7915656" cy="129908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D81BA-7242-4DDF-BA30-1F3D266D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0" y="2167127"/>
            <a:ext cx="6845808" cy="29034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– 3 = 4 (д.)</a:t>
            </a:r>
            <a:endParaRPr lang="ru-RU" sz="4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 4 д.</a:t>
            </a:r>
            <a:endParaRPr lang="ru-RU" sz="4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400" b="1" i="1" dirty="0">
              <a:latin typeface="Times New Roman" panose="02020603050405020304" pitchFamily="18" charset="0"/>
              <a:ea typeface="Source Han Sans CN Regular" panose="020B05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D232E0-7562-4DD4-9146-37C9F77F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1" y="1581383"/>
            <a:ext cx="2822693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425</Words>
  <Application>Microsoft Office PowerPoint</Application>
  <PresentationFormat>Широкоэкранный</PresentationFormat>
  <Paragraphs>114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     Математика 1 класс УМК «Школа России» </vt:lpstr>
      <vt:lpstr>Будьте здоровы!</vt:lpstr>
      <vt:lpstr>7 февраля. Классная работа. </vt:lpstr>
      <vt:lpstr>Состав числа 6 </vt:lpstr>
      <vt:lpstr>Состав числа 7</vt:lpstr>
      <vt:lpstr>Тема урока</vt:lpstr>
      <vt:lpstr>Работа по учебнику</vt:lpstr>
      <vt:lpstr>Самостоятельная работа </vt:lpstr>
      <vt:lpstr>Проверим!</vt:lpstr>
      <vt:lpstr>Самостоятельная работа </vt:lpstr>
      <vt:lpstr>Самостоятельная работа </vt:lpstr>
      <vt:lpstr>Самостоятельная работа </vt:lpstr>
      <vt:lpstr>Самостоятельная работа </vt:lpstr>
      <vt:lpstr>Самостоятельная работа </vt:lpstr>
      <vt:lpstr>Самостоятельная работа </vt:lpstr>
      <vt:lpstr>«В здоровом теле – здоровый дух» </vt:lpstr>
      <vt:lpstr>«Кто любит спорт, тот здоров и бодр» </vt:lpstr>
      <vt:lpstr>«Кто спортом занимается, тот силы набирается» </vt:lpstr>
      <vt:lpstr>Занимайтесь спортом и будьте здоровы!</vt:lpstr>
      <vt:lpstr>Рефлексия</vt:lpstr>
      <vt:lpstr>Интернет-источники: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</dc:title>
  <dc:creator>Семья Чемезовых</dc:creator>
  <cp:lastModifiedBy>Семья Чемезовых</cp:lastModifiedBy>
  <cp:revision>8</cp:revision>
  <dcterms:created xsi:type="dcterms:W3CDTF">2024-01-31T07:00:59Z</dcterms:created>
  <dcterms:modified xsi:type="dcterms:W3CDTF">2024-02-16T10:40:13Z</dcterms:modified>
</cp:coreProperties>
</file>